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ФОНБЕ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Мобильное приложение Фонбет: скачать и обзор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Виктор Орлов, эксперт по беттингу · 30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Возможности приложе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едматч и лайв в одном окне — переключение между линией и live-ставками одним касание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оспись события — тоталы, форы, индивидуальные показатели и статистические рынки доступны так же, как на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Кешаут — полный и частичный выкуп ставки прямо из купона, если оператор предлагает продажу по конкретному событи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Фильтры и поиск — быстрый отбор турниров, избранные команды и сортировка по времени начал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идеотрансляции — матчи Фонбет ТВ внутри карточки события, без отдельного плее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татистика в реальном времени — счёт, опасные моменты, атаки, владение и другие показатели по ходу матч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Скачать на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Источник — только официальный сайт fonbet.ru; ссылки из мессенджеров и форумов небезопасн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оверка домена — убедитесь, что в адресной строке именно официальный домен, а не похожий по написани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азмер файла — уточняется на официальном сайте; перед загрузкой убедитесь, что на устройстве достаточно свободного мес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Где включить — в настройках безопасности или приложений система сама предложит разрешить установку из неизвестных источников при запуске AP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Точечное разрешение — на современных версиях Android доступ выдаётся конкретному приложению-источнику, а не системе целик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тключение после установки — по желанию разрешение можно снять обратно, приложение продолжит работать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Скачать на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фициальный способ — устанавливайте только по ссылке или инструкции с сайта fonbet.ru, избегая сторонних сбор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егиональные особенности — доступность в App Store зависит от страны учётной записи Apple ID; актуальный порядок уточняется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Единый аккаунт — вход в Фонбет на iPhone выполняется тем же логином, что на сайте и Android-верс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ерсия iOS — минимально поддерживаемая версия указывается на странице приложения; уточняется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вободное место — размер приложения уточняется на официальном сайте; зарезервируйте запас для обновлений и кеша трансляц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Интернет — для лайв-ставок и Фонбет ТВ нужно стабильное соединение Wi-Fi или мобильной сети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Приложение против сайт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Быстрый вход в Фонбет, в том числе по биометрии, без ручного ввода пароля каждый раз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Push-уведомления о голах, изменении коэффициентов и статусе купо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Встроенные трансляции Фонбет ТВ и режим быстрой ставки для лайв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Работа в фоне и быстрый доступ с домашнего экра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Та же линия, маржа и кешаут, что и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На Android установка идёт в обход Google Play через APK, что отпугивает части пользователей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бновите версию — на Android скачайте свежий APK с официального сайта, на iOS обновите приложение штатным способ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ерезапустите устройство — простой ребут снимает временные сбои систем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Освободите память — нехватка свободного места мешает запуску и работе трансляц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ереустановите — удалите и поставьте приложение заново; данные аккаунта при этом не теряются, они хранятся на стороне оператор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Проверьте логин и пароль — убедитесь в раскладке и отсутствии лишних пробелов; при необходимости восстановите парол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•  Соединение — нестабильный интернет часто выглядит как «неверный логин»; проверьте сеть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837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2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8371A">
                    <a:alpha val="100000"/>
                  </a:srgbClr>
                </a:solidFill>
                <a:latin typeface="Calibri"/>
              </a:rPr>
              <a:t><![CDATA[https://fbets.site/prilozhen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550">
                    <a:alpha val="100000"/>
                  </a:srgbClr>
                </a:solidFill>
                <a:latin typeface="Calibri"/>
              </a:rPr>
              <a:t><![CDATA[Независимый редакционный проект о букмекере «Фонбет» и других легальных БК России. Мы не аффилированы с брендом «Фонбет» или его оператором. Материалы предназначены только для лиц старше 18 лет; азартные игры связаны с реальным финансовым риском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Виктор Орлов, эксперт по беттингу</dc:creator>
  <cp:lastModifiedBy>Unknown Creator</cp:lastModifiedBy>
  <dcterms:created xsi:type="dcterms:W3CDTF">2026-06-11T00:04:24Z</dcterms:created>
  <dcterms:modified xsi:type="dcterms:W3CDTF">2026-06-11T00:04:24Z</dcterms:modified>
  <dc:title>Фонбет приложение 2026: скачать на Android и iOS</dc:title>
  <dc:description>Мобильное приложение Фонбет на 2026 — как скачать на Android и iOS с официального сайта, функционал, лайв, трансляции и отличия от версии для сайта.</dc:description>
  <dc:subject>Мобильное приложение Фонбет: скачать и обзор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