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полнение счёта в Фонбет: все способы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1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Доступные способ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ыполните вход в «Фонбет» под своими данны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ткройте раздел «Пополнить» или «Касса» в личном кабине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ыберите способ оплаты: карта, СБП или электронный кошелё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кажите сумму пополнения в пределах действующих лими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дтвердите платёж в банковском приложении или вводом кода из СМ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ождитесь зачисления — обычно средства появляются на балансе сразу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Лимиты пополн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инимальная сумм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аксимальные лимит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собенности через ЦУПИС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инимум и максимум зависят от способа и статуса аккаунта; точные цифры смотрите в кассе и на официальном сайте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Сроки и комисс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ремя зачисл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тсутствие комисс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Задерж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Зачисление обычно мгновенное и без комиссии оператора, но банк или платёжная система могут взять свой сбор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Пополнение в приложе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ткройте приложение «Фонбет» и выполните вход в свой аккаун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ерейдите в раздел «Касса» или нажмите кнопку «Пополнить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ыберите сохранённый способ оплаты или добавьте новы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ведите сумму депозита в пределах лими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дтвердите платёж — обычно через биометрию, код или банковское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 приложении пополнение занимает пару касаний за счёт сохранённых способов и быстрых сумм, а данные защищены ЦУПИС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верьте баланс и лимиты карты или кошель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бедитесь, что аккаунт идентифицирован и вход в «Фонбет» выполне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пробуйте другой способ оплаты, например СБП вместо кар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Большинство проблем с пополнением связаны с банком, идентификацией или задержкой и решаются проверкой деталей или обращением в поддержку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popolnenie-sch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2026-06-11T00:04:26Z</dcterms:created>
  <dcterms:modified xsi:type="dcterms:W3CDTF">2026-06-11T00:04:26Z</dcterms:modified>
  <dc:title>Фонбет пополнение 2026: способы и лимиты</dc:title>
  <dc:description>Пополнение счёта в Фонбет на 2026 — банковские карты, СБП и электронные кошельки, лимиты и комиссии, сроки зачисления и решение проблем с платежами.</dc:description>
  <dc:subject>Пополнение счёта в Фонбет: все способы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