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ФОНБЕ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Фонбет (Fonbet): обзор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Виктор Орлов, эксперт по беттингу · 0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О букмекере Фон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знаваемый бренд: Фонбет входит в число крупнейших операторов по аудитории и охват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Широкая инфраструктура: онлайн-платформа, мобильные приложения и собственные трансля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портивные партнёрства: сотрудничество с КХЛ и РПЛ усиливает доверие и линию по этим турнир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Долгая история: опыт работы с 1994 года и устойчивость на меняющемся рынк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 работает с 1994 года по лицензии ФНС через ЦУПИС и остаётся одним из лидеров рынка СНГ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Линия и продукт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Исходы и двойные шансы: базовые рынки на победу, ничью и комбин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Тоталы и форы: ставки на результативность и гандикап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Индивидуальные показатели: статистика по командам и игрок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Экспрессы и системы: объединение нескольких событий в одну ставк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 ТВ: собственные видеотрансляции событий для сопровождения лайв-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Кешаут: продажа ставки целиком или частично до окончания матч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Бонусы и акци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егулярные предложения: акции, привязанные к крупным турнирам и матчам КХЛ и РП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Кешаут как инструмент: возможность зафиксировать результат до конца событ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езонные активности: специальные условия в дни значимых спортивных событ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азмер: заявленная сумма фрибета, до 15 000 ₽ у приветственного предлож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тыгрыш: минимальный коэффициент и число ставок, необходимых для вывода средст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рок: период, в течение которого бонус нужно использовать, иначе он сгорает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Приложение и мобайл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Максимум функций: полная версия сайта раскрывает весь набор инструментов и настрое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добство на десктопе: широкий экран упрощает анализ линии и сравнение событ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Единый аккаунт: данные синхронизированы между приложением, мобильной и полной версия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 покрывает все устройства: приложения для Android и iOS, мобильная версия и полная веб-платформа с единым аккаунтом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Плюсы и минусы Фонбе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Широкая линия: десятки видов спорта и глубокая роспись на топ-событ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азвитый лайв: собственные трансляции «Фонбет ТВ» и кешаут для управления ставк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адёжность: работа с 1994 года, лицензия ФНС и расчёты через ЦУПИ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ильный хоккей: партнёрство с КХЛ и акцент на хоккейной ли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олный мобайл: приложения для Android и iOS, мобильная и полная вер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Крупный старт: приветственный фрибет до 15 000 ₽ для новых игроков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Безопасность, ЦУПИС и ответственная игр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Идентификация через ЦУПИС: подтверждение личности до полноценных операций со счёт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Контролируемые расчёты: переводы проходят через регулируемый платёжный шлюз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Единые правила выплат: условия вывода средств прозрачны и зафиксирован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асчёты и идентификация Фонбета идут через ЦУПИС, что обеспечивает легальный доступ и защиту средств; ставки разрешены только с 18 лет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https://fbets.site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Независимый редакционный проект о букмекере «Фонбет» и других легальных БК России. Мы не аффилированы с брендом «Фонбет» или его оператором. Материалы предназначены только для лиц старше 18 лет; азартные игры связаны с реальным финансовым риском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Виктор Орлов, эксперт по беттингу</dc:creator>
  <cp:lastModifiedBy>Unknown Creator</cp:lastModifiedBy>
  <dcterms:created xsi:type="dcterms:W3CDTF">2026-06-11T00:04:24Z</dcterms:created>
  <dcterms:modified xsi:type="dcterms:W3CDTF">2026-06-11T00:04:24Z</dcterms:modified>
  <dc:title>Фонбет обзор 2026: официальный сайт, фрибет, линия</dc:title>
  <dc:description>Полный обзор БК Фонбет на 2026 — официальный сайт, приложение, фрибет до 15 000 ₽, широкая линия, лайв и статус одного из лидеров рынка СНГ.</dc:description>
  <dc:subject>Фонбет (Fonbet): обзор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