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Фонбет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0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Болельщикам хоккея: акцент на КХЛ и широкая хоккейная ли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ниверсальным игрокам: большой охват видов спорта и турнир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юбителям лайва: стабильный лайв-раздел и трансляции Фонбет 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сторожным беттерам: кешаут и программа лояльности на дистан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, это крепкий универсальный выбор, особенно под хоккей; альтернативы стоит рассмотреть охотникам за минимальной маржой и бонус-хантерам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егальность и надёжность: лицензия ФНС, операции через ЦУПИС, работа с 1994 г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Широкая линия: большой охват видов спорта и турниров, развёрнутая роспись топ-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ильный хоккей: партнёрство с КХЛ, акцент на хоккейной линии (КХЛ/НХЛ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айв и трансляции: стабильный лайв-раздел и собственные видеотрансляции Фонбет 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ешаут: полный и частичный выкуп ставки для управления риск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иветственный фрибет: до 15 000 ₽ для новых игроков (условия уточняются на оф. сайте)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аржа выше на нишевых рынках: лидеры по коэффициентам выгоднее на части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естами устаревший дизайн: интерфейс консервативнее, чем у некоторых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словия отыгрыша фрибета: требуют внимательного изучения перед активац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епрозрачность части цифр: точная маржа и детали бонусов не публикуются, требуют провер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Главные минусы: повышенная маржа на нишевых рынках, консервативный дизайн и непростые условия отыгрыша фрибет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vs 1xBet: легальность и ли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vs Лига Ставок: розница и хоккей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vs Winline: линия и фиш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 легальности Фонбет на равных с Лигой Ставок и Winline и выигрывает прозрачностью у 1xBet; различия в бонусах, рознице и фирменных фишках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бедитесь, что вам исполнилось 18 лет, а ставки на спорт легальны в вашем случа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верьте, что играете на официальном сайте fonbet.ru, а не на стороннем зеркал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дготовьте документы и пройдите идентификацию через ЦУПИС для будущего вывода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зучите условия приветственного фрибета: размер, сроки, минимальные коэффициен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становите приложение Фонбет из официального источн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пределите бюджет и личные лимиты до первой ставк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Кому Фонбет не подходи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е подойдёт, если приоритет минимальная маржа на нишевых рынк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е подойдёт, если критичен самый современный интерфей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е подойдёт, если цель только в максимальном бонусе без внимания к услови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не лучший выбор для охотников за минимальной маржой, ценителей самого современного интерфейса и чистых бонус-хантеров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itogovyy-verdik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2026-06-11T00:04:23Z</dcterms:created>
  <dcterms:modified xsi:type="dcterms:W3CDTF">2026-06-11T00:04:23Z</dcterms:modified>
  <dc:title>Фонбет вердикт 2026: плюсы, минусы, кому подходит</dc:title>
  <dc:description>Итоговый вердикт по Фонбет на 2026 — плюсы и минусы букмекера, сравнение с конкурентами и рекомендации по типам игроков. Кому подходит и стоит ли выбирать.</dc:description>
  <dc:subject>Фонбет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