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Фрибет и приветственный бонус Фонбет: гайд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1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риветственный фри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ерхняя граница: до 15 000 ₽ на приветственный фри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ип бонуса: бесплатная ставка, а не реальные деньги на основной счё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очный размер: уточняется на официальном сайте fonbet.ru и может зависеть от условий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ому доступен: новым игрокам, прошедшим регистрацию и идентификац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оздание учётной записи на сайте или в приложении Фон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дентификация через ЦУПИС как обязательный шаг для легальной игр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Как работает фри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сточник ставки: сумма фрибета, а не средства с депози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и проигрыше: собственные деньги не теряются, списывается только бону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и выигрыше: на счёт идёт чистая прибыль без номинала фриб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Зачем нужен порог: он не даёт «отыграть» фрибет на исходах с коэффициентом около единиц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Где смотреть значение: в правилах конкретной акции на fonbet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Что будет при нарушении: ставку ниже порога система обычно не примет в зачёт фрибет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Активация бонус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оздайте учётную запись на сайте fonbet.ru или в приложении Фонбет, указав корректные данны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дтвердите номер телефона и заполните профи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йдите идентификацию через ЦУПИС — онлайн (через подтверждённую учётную запись) или иным доступным способ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ождитесь подтверждения статуса: после этого счёт становится полноценны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йдите актуальный промокод в правилах акции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ведите его в соответствующее поле при регистрации или в разделе бонус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Условия оты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инимальный порог: ставка засчитывается только при коэффициенте не ниже указанного в правил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дин или несколько событий: правила могут разрешать одиночные ставки или экспрессы; уточняе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опустимые рынки: иногда фрибет действует не на все виды ставок; смотрите условия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Чистая прибыль: выигрыш минус номинал фриб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лияние коэффициента: чем он выше, тем больше потенциальная прибыль, но и вероятность проигрыша растё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вязь с маржой: коэффициенты и маржа влияют на итоговую выплату, как и при обычных ставках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Вывод выи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бедитесь, что профиль заполнен корректными данны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Завершите идентификацию через ЦУПИС, если она ещё не пройде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ивяжите платёжный инструмент, на который планируете выво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формите заявку на вывод и дождитесь обработ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ывести выигрыш от фрибета можно после отыгрыша и полной идентификации через ЦУПИС; большинство проблем решаются проверкой статуса и условий акции, а лимиты уточняются на официаль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fribet-bon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2026-06-11T00:04:25Z</dcterms:created>
  <dcterms:modified xsi:type="dcterms:W3CDTF">2026-06-11T00:04:25Z</dcterms:modified>
  <dc:title>Фонбет фрибет 2026: приветственный бонус до 15 000 ₽</dc:title>
  <dc:description>Фрибет Фонбет на 2026 — приветственный бонус до 15 000 ₽, как работает бесплатная ставка, активация для новых игроков, условия отыгрыша и вывод выигрыша.</dc:description>
  <dc:subject>Фрибет и приветственный бонус Фонбет: гайд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