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ФОНБЕТ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Фонбет vs Бетсити: подробное сравнение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E5550">
                    <a:alpha val="100000"/>
                  </a:srgbClr>
                </a:solidFill>
                <a:latin typeface="Calibri"/>
              </a:rPr>
              <a:t><![CDATA[Виктор Орлов, эксперт по беттингу · 26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Лицензии и репутац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Наличие в реестре ФНС — подтверждено у обеих компани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Расчёты через ЦУПИС — контролируемые операции и единая идентификац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Линия помощи — для ответственной игры действует бесплатный номер 8-800-200-02-00 (18+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По лицензии и защите средств компании равны: обе легальны через ФНС и работают через ЦУПИС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Линия и роспись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Любителям хоккея — «Фонбет» как партнёр КХЛ с подробной линией на эту лиг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Тем, кто ценит глубину — «Бетсити» за счёт богатой росписи и статрынк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Для лайв-ставок — «Фонбет» с собственными трансляциями «Фонбет ТВ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«Фонбет» сильнее в широте линии и хоккее, «Бетсити» по открытым данным — в глубине росписи и статрынках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Маржа и коэффициент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Фонбет: 4–6%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Бетсити: топ-футбол 2,9%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Сравнение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На топ-футбол «Бетсити» по открытым данным даёт более низкую маржу (~2,9%); «Фонбет» (~4–6%) сильнее в хоккее и широте линии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Бонус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Прозрачный старт — у «Фонбета» понятный фрибет до 15 000 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Высокий потолок акции — у «Бетсити», но с условиями и без гарантии сумм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Дистанция — оценивайте программу лояльности, а не только стартовый бонус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У «Фонбета» прозрачный фрибет до 15 000 ₽; у «Бетсити» потолок до 100 000 ₽ — это максимум акции с условиями, а не гарантированная сумма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Вердик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Фонбет — лайв, хоккей, широкая линия, прозрачный фрибе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Бетсити — роспись, статрынки, низкая маржа на топ-футбо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«Фонбет» — для лайва и хоккея, «Бетсити» — для глубины росписи и коэффициентов на топ-футбол; обе легальны через ЦУПИС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https://fbets.site/fonbet-ili-betsit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E5550">
                    <a:alpha val="100000"/>
                  </a:srgbClr>
                </a:solidFill>
                <a:latin typeface="Calibri"/>
              </a:rPr>
              <a:t><![CDATA[Независимый редакционный проект о букмекере «Фонбет» и других легальных БК России. Мы не аффилированы с брендом «Фонбет» или его оператором. Материалы предназначены только для лиц старше 18 лет; азартные игры связаны с реальным финансовым риском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Виктор Орлов, эксперт по беттингу</dc:creator>
  <cp:lastModifiedBy>Unknown Creator</cp:lastModifiedBy>
  <dcterms:created xsi:type="dcterms:W3CDTF">2026-06-11T00:04:27Z</dcterms:created>
  <dcterms:modified xsi:type="dcterms:W3CDTF">2026-06-11T00:04:27Z</dcterms:modified>
  <dc:title>Фонбет или Бетсити 2026: сравнение букмекеров</dc:title>
  <dc:description>Сравнение Фонбет и Бетсити в 2026 — лицензия и репутация, линия и роспись, маржа и коэффициенты, бонусы и лайв. Какой букмекер выгоднее по линии и шансам.</dc:description>
  <dc:subject>Фонбет vs Бетсити: подробное сравнение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