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Фонбет vs 1xBet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личие в реестре ФНС: у «Фонбета» подтверждено; это базовый признак легального операто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ерсия бренда: для 1xBet в России легальна только «1хСтавка»; международный сайт заблокирова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иния помощи: для ответственной игры действует бесплатная линия 8-800-200-02-00 (18+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«Фонбет» легален как единый бренд по лицензии ФНС; у 1xBet в РФ легальна лишь версия «1хСтавка», международный сайт заблокирован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ния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Глубина по топ-событию: у обоих много рынков: тоталы, форы, индивидуальные показател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инимальная маржа: у «Фонбета» есть публичный ориентир 4–6%; у 1xBet значение не раскрыв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Хоккей КХЛ: выраженное преимущество «Фонбета» как партнёра лиг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«Фонбет» даёт публичный ориентир маржи 4–6% и силён в хоккее; 1xBet берёт широтой линии, но его маржу оператор не раскрывае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змер на старте: по открытым данным выше у 1xBet, но с оговоркой о провер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зрачность условий: у «Фонбета» как легального оператора правила публикуются по российским требовани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ыгрыш: точные требования к обоим бонусам всегда сверяйте перед активаци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рибет «Фонбета» — до 15 000 ₽ с понятными правилами; заявленные до 32 500 ₽ у 1xBet взяты из открытых источников и требуют проверк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табильность: оценивается на вашем устройстве и зависит от качества связ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корость приёма ставки: в лайве коэффициенты меняются быстро, важна минимальная задерж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оступ к трансляциям: у «Фонбета» это «Фонбет ТВ»; у 1xBet набор функций уточняе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иложения «Фонбета» легальны и доступны полностью; у 1xBet легальна мобильная версия «1хСтавка», международный сайт в РФ заблокирован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егальность и выплаты: «Фонбет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Хоккей КХЛ: «Фонбет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Широта линии и казино: сильные стороны 1xBet, с поправкой на статус бренда в Р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«Фонбет» — для легальности, выплат и хоккея; линия и казино — сильные стороны 1xBet, но с поправкой на статус бренда в Р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fonbet-ili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2026-06-11T00:04:27Z</dcterms:created>
  <dcterms:modified xsi:type="dcterms:W3CDTF">2026-06-11T00:04:27Z</dcterms:modified>
  <dc:title>Фонбет или 1xBet 2026: что лучше</dc:title>
  <dc:description>Сравнение Фонбет и 1xBet в 2026 — легальность и надёжность, линия и маржа, бонусы и приложения. Какой букмекер выбрать игроку и в чём ключевая разница.</dc:description>
  <dc:subject>Фонбет vs 1xBet: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